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</p:sldMasterIdLst>
  <p:sldIdLst>
    <p:sldId id="330" r:id="rId5"/>
    <p:sldId id="33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B05C"/>
    <a:srgbClr val="E674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E9C9B6-29AA-114E-9F8C-D6EB0921370E}" v="2" dt="2026-07-02T17:24:40.9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07" d="100"/>
          <a:sy n="107" d="100"/>
        </p:scale>
        <p:origin x="1280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05773F08-12D1-E6FF-1EF5-FE0643B9D4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5" y="403573"/>
            <a:ext cx="4448056" cy="10573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63215C-BD8A-0774-DC8C-3E6A9F0B7F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451" y="1570270"/>
            <a:ext cx="6281984" cy="157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39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C6D983-F962-B0E8-0B20-32D8E78958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75E07B-A98F-547F-F619-AB51F2E1EF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477" y="874433"/>
            <a:ext cx="2100470" cy="525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2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D330B-B55C-7CE5-8158-72540FADA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BB4B77B-D13D-528D-3379-9A954C2F4859}"/>
              </a:ext>
            </a:extLst>
          </p:cNvPr>
          <p:cNvSpPr txBox="1"/>
          <p:nvPr/>
        </p:nvSpPr>
        <p:spPr>
          <a:xfrm>
            <a:off x="911094" y="5817933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FirstName LastName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o Sans"/>
              </a:rPr>
            </a:b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Title Here, Title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244B41-C564-5873-92A0-C5DC5147C6C2}"/>
              </a:ext>
            </a:extLst>
          </p:cNvPr>
          <p:cNvSpPr txBox="1"/>
          <p:nvPr/>
        </p:nvSpPr>
        <p:spPr>
          <a:xfrm>
            <a:off x="4135980" y="5817932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FirstName LastName</a:t>
            </a:r>
            <a:br>
              <a:rPr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o Sans" panose="020B0506020202040204" pitchFamily="34" charset="77"/>
              </a:rPr>
            </a:b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Title Here, Title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9881CE-17BA-5488-A896-7241B92488CA}"/>
              </a:ext>
            </a:extLst>
          </p:cNvPr>
          <p:cNvSpPr txBox="1"/>
          <p:nvPr/>
        </p:nvSpPr>
        <p:spPr>
          <a:xfrm>
            <a:off x="7360866" y="5817932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FirstName LastName</a:t>
            </a:r>
            <a:br>
              <a:rPr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o Sans" panose="020B0506020202040204" pitchFamily="34" charset="77"/>
              </a:rPr>
            </a:b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Title Here, Title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F490B9-9FB1-878A-A54D-787A642B5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1314508" y="3512127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2DCB32-6C41-8901-C963-979143668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4539394" y="3512127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EE313F7-2993-8B8F-F306-F11B862F4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7764280" y="3512128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DD56644-4BA6-B426-D018-79F84EAF886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26823" y="5533901"/>
            <a:ext cx="1121693" cy="112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77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4E1CA-28D1-1FA6-6A14-03E3D473C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04A5BBD-077C-05D8-4988-BA1D4B1E9E38}"/>
              </a:ext>
            </a:extLst>
          </p:cNvPr>
          <p:cNvSpPr txBox="1"/>
          <p:nvPr/>
        </p:nvSpPr>
        <p:spPr>
          <a:xfrm>
            <a:off x="1445484" y="5817933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FirstName LastName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o Sans"/>
              </a:rPr>
            </a:b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Title Here, Title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FC004B-3DD2-C435-A52D-72E9F0310856}"/>
              </a:ext>
            </a:extLst>
          </p:cNvPr>
          <p:cNvSpPr txBox="1"/>
          <p:nvPr/>
        </p:nvSpPr>
        <p:spPr>
          <a:xfrm>
            <a:off x="4670370" y="5817932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1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FirstName LastName</a:t>
            </a:r>
            <a:br>
              <a:rPr 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o Sans" panose="020B0506020202040204" pitchFamily="34" charset="77"/>
              </a:rPr>
            </a:b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Title Here, Title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AF6C53-DD44-CC9E-94B5-21E2C8DF7947}"/>
              </a:ext>
            </a:extLst>
          </p:cNvPr>
          <p:cNvSpPr txBox="1"/>
          <p:nvPr/>
        </p:nvSpPr>
        <p:spPr>
          <a:xfrm>
            <a:off x="7895256" y="5817932"/>
            <a:ext cx="29590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FirstName LastName</a:t>
            </a:r>
            <a:br>
              <a:rPr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o Sans" panose="020B0506020202040204" pitchFamily="34" charset="77"/>
              </a:rPr>
            </a:br>
            <a:r>
              <a:rPr kumimoji="0" lang="en-US" sz="14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Title Here, Title Here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CCD9C9-1969-3230-8C20-5FF93F78D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1848898" y="3512127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D4232E-F4CF-EE68-EC33-65D3E65AA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5073784" y="3512127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CD3473B-5A5E-DDD3-20DD-AC62E1E8B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" r="95"/>
          <a:stretch/>
        </p:blipFill>
        <p:spPr>
          <a:xfrm>
            <a:off x="8298670" y="3512128"/>
            <a:ext cx="2152206" cy="2156315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6130414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Tyoe xmlns="4b008148-700b-4567-a579-5fa1d54c2a18">Enter Choice #1</Document_x0020_Tyoe>
    <https_x003a__x002f__x002f_isoa_x002e_sharepoint_x002e_com_x002f__x003a_f_x003a__x002f_s_x002f_ISOAEvents_x002f_EiFeGr1Fz_dDqSa8EIQWLPQBm4f1MxY_8Lmf6s7uOfWIlQ xmlns="4b008148-700b-4567-a579-5fa1d54c2a18">
      <Url xsi:nil="true"/>
      <Description xsi:nil="true"/>
    </https_x003a__x002f__x002f_isoa_x002e_sharepoint_x002e_com_x002f__x003a_f_x003a__x002f_s_x002f_ISOAEvents_x002f_EiFeGr1Fz_dDqSa8EIQWLPQBm4f1MxY_8Lmf6s7uOfWIlQ>
    <TaxCatchAll xmlns="a0cdd93a-9664-4730-ab82-d5836074b4f6" xsi:nil="true"/>
    <lcf76f155ced4ddcb4097134ff3c332f xmlns="4b008148-700b-4567-a579-5fa1d54c2a1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07B68B4C145945BDE9D5D15D638166" ma:contentTypeVersion="21" ma:contentTypeDescription="Create a new document." ma:contentTypeScope="" ma:versionID="f6cec8d3a9eb1f2372643f9fb29c82bd">
  <xsd:schema xmlns:xsd="http://www.w3.org/2001/XMLSchema" xmlns:xs="http://www.w3.org/2001/XMLSchema" xmlns:p="http://schemas.microsoft.com/office/2006/metadata/properties" xmlns:ns2="4b008148-700b-4567-a579-5fa1d54c2a18" xmlns:ns3="a0cdd93a-9664-4730-ab82-d5836074b4f6" targetNamespace="http://schemas.microsoft.com/office/2006/metadata/properties" ma:root="true" ma:fieldsID="a2c5e1c4a97c1040ffe251898baaa15c" ns2:_="" ns3:_="">
    <xsd:import namespace="4b008148-700b-4567-a579-5fa1d54c2a18"/>
    <xsd:import namespace="a0cdd93a-9664-4730-ab82-d5836074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SearchProperties" minOccurs="0"/>
                <xsd:element ref="ns2:https_x003a__x002f__x002f_isoa_x002e_sharepoint_x002e_com_x002f__x003a_f_x003a__x002f_s_x002f_ISOAEvents_x002f_EiFeGr1Fz_dDqSa8EIQWLPQBm4f1MxY_8Lmf6s7uOfWIlQ" minOccurs="0"/>
                <xsd:element ref="ns2:MediaServiceObjectDetectorVersions" minOccurs="0"/>
                <xsd:element ref="ns2:Document_x0020_Tyoe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008148-700b-4567-a579-5fa1d54c2a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22c7aa-2779-4a57-9446-b39d9b4bae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https_x003a__x002f__x002f_isoa_x002e_sharepoint_x002e_com_x002f__x003a_f_x003a__x002f_s_x002f_ISOAEvents_x002f_EiFeGr1Fz_dDqSa8EIQWLPQBm4f1MxY_8Lmf6s7uOfWIlQ" ma:index="25" nillable="true" ma:displayName="https://isoa.sharepoint.com/:f:/s/ISOAEvents/EiFeGr1Fz_dDqSa8EIQWLPQBm4f1MxY_8Lmf6s7uOfWIlQ" ma:description="Link to Austability Logos, Video, Boilerplate text, etc. for Sponsorship packages." ma:format="Hyperlink" ma:internalName="https_x003a__x002f__x002f_isoa_x002e_sharepoint_x002e_com_x002f__x003a_f_x003a__x002f_s_x002f_ISOAEvents_x002f_EiFeGr1Fz_dDqSa8EIQWLPQBm4f1MxY_8Lmf6s7uOfWIlQ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Document_x0020_Tyoe" ma:index="27" nillable="true" ma:displayName="Document Tyoe" ma:default="Enter Choice #1" ma:format="Dropdown" ma:internalName="Document_x0020_Tyoe">
      <xsd:simpleType>
        <xsd:restriction base="dms:Choice">
          <xsd:enumeration value="Enter Choice #1"/>
          <xsd:enumeration value="Enter Choice #2"/>
          <xsd:enumeration value="Enter Choice #3"/>
        </xsd:restriction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cdd93a-9664-4730-ab82-d5836074b4f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9ffd9f9-ba16-44b4-aee2-273c2788ee44}" ma:internalName="TaxCatchAll" ma:showField="CatchAllData" ma:web="a0cdd93a-9664-4730-ab82-d5836074b4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6C5CEF-7F71-47D8-A07A-F9D9EB1E6CB8}">
  <ds:schemaRefs>
    <ds:schemaRef ds:uri="a0cdd93a-9664-4730-ab82-d5836074b4f6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www.w3.org/XML/1998/namespace"/>
    <ds:schemaRef ds:uri="4b008148-700b-4567-a579-5fa1d54c2a18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B9FE9A4-B697-44F2-B8BA-44452B587D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C23095-6A55-4DCE-998A-DBA3C8D03101}">
  <ds:schemaRefs>
    <ds:schemaRef ds:uri="4b008148-700b-4567-a579-5fa1d54c2a18"/>
    <ds:schemaRef ds:uri="a0cdd93a-9664-4730-ab82-d5836074b4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48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2_Office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jill tomahawkdesignco.com</cp:lastModifiedBy>
  <cp:revision>3</cp:revision>
  <dcterms:created xsi:type="dcterms:W3CDTF">2023-10-17T10:31:30Z</dcterms:created>
  <dcterms:modified xsi:type="dcterms:W3CDTF">2026-07-10T12:37:03Z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0x0101006907B68B4C145945BDE9D5D15D638166</vt:lpwstr>
  </property>
  <property fmtid="{D5CDD505-2E9C-101B-9397-08002B2CF9AE}" pid="3" name="MediaServiceImageTags">
    <vt:lpwstr/>
  </property>
</Properties>
</file>