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</p:sldMasterIdLst>
  <p:sldIdLst>
    <p:sldId id="331" r:id="rId5"/>
    <p:sldId id="33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B05C"/>
    <a:srgbClr val="E674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E2D799-46D6-C34E-BB74-3958098C2243}" v="5" dt="2026-07-02T17:24:15.4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07" d="100"/>
          <a:sy n="107" d="100"/>
        </p:scale>
        <p:origin x="1280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05773F08-12D1-E6FF-1EF5-FE0643B9D4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75" y="403573"/>
            <a:ext cx="4448056" cy="10573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63215C-BD8A-0774-DC8C-3E6A9F0B7F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7451" y="1570270"/>
            <a:ext cx="6281984" cy="157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839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C6D983-F962-B0E8-0B20-32D8E78958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65DA57C-813F-D5D9-9C80-BDA98AAB5EF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1868"/>
            <a:ext cx="2100470" cy="525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623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18DF9-1CD7-7A30-D19D-4FAD6A25A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04E138-76AD-30A8-AE2E-5306EBCF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26823" y="5533901"/>
            <a:ext cx="1121693" cy="11216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D42254-BC8A-697E-DBB7-68776CD191B4}"/>
              </a:ext>
            </a:extLst>
          </p:cNvPr>
          <p:cNvSpPr txBox="1"/>
          <p:nvPr/>
        </p:nvSpPr>
        <p:spPr>
          <a:xfrm>
            <a:off x="2949830" y="5770431"/>
            <a:ext cx="295903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FirstName LastName</a:t>
            </a:r>
            <a:b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o Sans"/>
              </a:rPr>
            </a:br>
            <a:r>
              <a:rPr kumimoji="0" lang="en-US" sz="140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Title Here, Title 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AF71EC-CE5F-7C18-9989-226C1F8EADF4}"/>
              </a:ext>
            </a:extLst>
          </p:cNvPr>
          <p:cNvSpPr txBox="1"/>
          <p:nvPr/>
        </p:nvSpPr>
        <p:spPr>
          <a:xfrm>
            <a:off x="6174716" y="5770430"/>
            <a:ext cx="295903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FirstName </a:t>
            </a:r>
            <a:r>
              <a:rPr kumimoji="0" lang="en-US" sz="18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LastName</a:t>
            </a:r>
            <a:br>
              <a:rPr lang="en-US" sz="3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Bio Sans" panose="020B0506020202040204" pitchFamily="34" charset="77"/>
              </a:rPr>
            </a:b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Title Here, Title Here</a:t>
            </a:r>
            <a:endParaRPr kumimoji="0" lang="en-US" sz="1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1C3151-4DD7-877C-9FA2-08AA3EF208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" r="95"/>
          <a:stretch/>
        </p:blipFill>
        <p:spPr>
          <a:xfrm>
            <a:off x="3341369" y="3535878"/>
            <a:ext cx="2152206" cy="2156315"/>
          </a:xfrm>
          <a:prstGeom prst="ellipse">
            <a:avLst/>
          </a:prstGeom>
          <a:ln w="28575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2383941-2DCD-C4F4-1B2F-C79BE7D1C0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" r="95"/>
          <a:stretch/>
        </p:blipFill>
        <p:spPr>
          <a:xfrm>
            <a:off x="6566255" y="3535878"/>
            <a:ext cx="2152206" cy="2156315"/>
          </a:xfrm>
          <a:prstGeom prst="ellipse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90848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C3F6F-C06F-EB81-5635-B7A6B6C34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8E2F026-97F4-E0AB-F0F5-06DEBDCF44A3}"/>
              </a:ext>
            </a:extLst>
          </p:cNvPr>
          <p:cNvSpPr txBox="1"/>
          <p:nvPr/>
        </p:nvSpPr>
        <p:spPr>
          <a:xfrm>
            <a:off x="2949830" y="5770431"/>
            <a:ext cx="295903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FirstName LastName</a:t>
            </a:r>
            <a:b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o Sans"/>
              </a:rPr>
            </a:br>
            <a:r>
              <a:rPr kumimoji="0" lang="en-US" sz="140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Title Here, Title 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D8C3E2-B9C5-DB8A-94E0-8ED4AAB6E5DC}"/>
              </a:ext>
            </a:extLst>
          </p:cNvPr>
          <p:cNvSpPr txBox="1"/>
          <p:nvPr/>
        </p:nvSpPr>
        <p:spPr>
          <a:xfrm>
            <a:off x="6174716" y="5770430"/>
            <a:ext cx="295903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FirstName </a:t>
            </a:r>
            <a:r>
              <a:rPr kumimoji="0" lang="en-US" sz="18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LastName</a:t>
            </a:r>
            <a:br>
              <a:rPr lang="en-US" sz="3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Bio Sans" panose="020B0506020202040204" pitchFamily="34" charset="77"/>
              </a:rPr>
            </a:b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Title Here, Title Here</a:t>
            </a:r>
            <a:endParaRPr kumimoji="0" lang="en-US" sz="1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F1D8BB-3117-C9A2-7519-5D6A54293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" r="95"/>
          <a:stretch/>
        </p:blipFill>
        <p:spPr>
          <a:xfrm>
            <a:off x="3341369" y="3535878"/>
            <a:ext cx="2152206" cy="2156315"/>
          </a:xfrm>
          <a:prstGeom prst="ellipse">
            <a:avLst/>
          </a:prstGeom>
          <a:ln w="28575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C5DCE74-1924-3052-5705-B831432E9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" r="95"/>
          <a:stretch/>
        </p:blipFill>
        <p:spPr>
          <a:xfrm>
            <a:off x="6566255" y="3535878"/>
            <a:ext cx="2152206" cy="2156315"/>
          </a:xfrm>
          <a:prstGeom prst="ellipse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865177053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07B68B4C145945BDE9D5D15D638166" ma:contentTypeVersion="21" ma:contentTypeDescription="Create a new document." ma:contentTypeScope="" ma:versionID="f6cec8d3a9eb1f2372643f9fb29c82bd">
  <xsd:schema xmlns:xsd="http://www.w3.org/2001/XMLSchema" xmlns:xs="http://www.w3.org/2001/XMLSchema" xmlns:p="http://schemas.microsoft.com/office/2006/metadata/properties" xmlns:ns2="4b008148-700b-4567-a579-5fa1d54c2a18" xmlns:ns3="a0cdd93a-9664-4730-ab82-d5836074b4f6" targetNamespace="http://schemas.microsoft.com/office/2006/metadata/properties" ma:root="true" ma:fieldsID="a2c5e1c4a97c1040ffe251898baaa15c" ns2:_="" ns3:_="">
    <xsd:import namespace="4b008148-700b-4567-a579-5fa1d54c2a18"/>
    <xsd:import namespace="a0cdd93a-9664-4730-ab82-d5836074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SearchProperties" minOccurs="0"/>
                <xsd:element ref="ns2:https_x003a__x002f__x002f_isoa_x002e_sharepoint_x002e_com_x002f__x003a_f_x003a__x002f_s_x002f_ISOAEvents_x002f_EiFeGr1Fz_dDqSa8EIQWLPQBm4f1MxY_8Lmf6s7uOfWIlQ" minOccurs="0"/>
                <xsd:element ref="ns2:MediaServiceObjectDetectorVersions" minOccurs="0"/>
                <xsd:element ref="ns2:Document_x0020_Tyo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008148-700b-4567-a579-5fa1d54c2a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022c7aa-2779-4a57-9446-b39d9b4bae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https_x003a__x002f__x002f_isoa_x002e_sharepoint_x002e_com_x002f__x003a_f_x003a__x002f_s_x002f_ISOAEvents_x002f_EiFeGr1Fz_dDqSa8EIQWLPQBm4f1MxY_8Lmf6s7uOfWIlQ" ma:index="25" nillable="true" ma:displayName="https://isoa.sharepoint.com/:f:/s/ISOAEvents/EiFeGr1Fz_dDqSa8EIQWLPQBm4f1MxY_8Lmf6s7uOfWIlQ" ma:description="Link to Austability Logos, Video, Boilerplate text, etc. for Sponsorship packages." ma:format="Hyperlink" ma:internalName="https_x003a__x002f__x002f_isoa_x002e_sharepoint_x002e_com_x002f__x003a_f_x003a__x002f_s_x002f_ISOAEvents_x002f_EiFeGr1Fz_dDqSa8EIQWLPQBm4f1MxY_8Lmf6s7uOfWIlQ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Document_x0020_Tyoe" ma:index="27" nillable="true" ma:displayName="Document Tyoe" ma:default="Enter Choice #1" ma:format="Dropdown" ma:internalName="Document_x0020_Tyoe">
      <xsd:simpleType>
        <xsd:restriction base="dms:Choice">
          <xsd:enumeration value="Enter Choice #1"/>
          <xsd:enumeration value="Enter Choice #2"/>
          <xsd:enumeration value="Enter Choice #3"/>
        </xsd:restriction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cdd93a-9664-4730-ab82-d5836074b4f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9ffd9f9-ba16-44b4-aee2-273c2788ee44}" ma:internalName="TaxCatchAll" ma:showField="CatchAllData" ma:web="a0cdd93a-9664-4730-ab82-d5836074b4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Tyoe xmlns="4b008148-700b-4567-a579-5fa1d54c2a18">Enter Choice #1</Document_x0020_Tyoe>
    <https_x003a__x002f__x002f_isoa_x002e_sharepoint_x002e_com_x002f__x003a_f_x003a__x002f_s_x002f_ISOAEvents_x002f_EiFeGr1Fz_dDqSa8EIQWLPQBm4f1MxY_8Lmf6s7uOfWIlQ xmlns="4b008148-700b-4567-a579-5fa1d54c2a18">
      <Url xsi:nil="true"/>
      <Description xsi:nil="true"/>
    </https_x003a__x002f__x002f_isoa_x002e_sharepoint_x002e_com_x002f__x003a_f_x003a__x002f_s_x002f_ISOAEvents_x002f_EiFeGr1Fz_dDqSa8EIQWLPQBm4f1MxY_8Lmf6s7uOfWIlQ>
    <TaxCatchAll xmlns="a0cdd93a-9664-4730-ab82-d5836074b4f6" xsi:nil="true"/>
    <lcf76f155ced4ddcb4097134ff3c332f xmlns="4b008148-700b-4567-a579-5fa1d54c2a1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B9FE9A4-B697-44F2-B8BA-44452B587D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6C23095-6A55-4DCE-998A-DBA3C8D03101}">
  <ds:schemaRefs>
    <ds:schemaRef ds:uri="4b008148-700b-4567-a579-5fa1d54c2a18"/>
    <ds:schemaRef ds:uri="a0cdd93a-9664-4730-ab82-d5836074b4f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76C5CEF-7F71-47D8-A07A-F9D9EB1E6CB8}">
  <ds:schemaRefs>
    <ds:schemaRef ds:uri="4b008148-700b-4567-a579-5fa1d54c2a18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dcmitype/"/>
    <ds:schemaRef ds:uri="a0cdd93a-9664-4730-ab82-d5836074b4f6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32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2_Office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jill tomahawkdesignco.com</cp:lastModifiedBy>
  <cp:revision>3</cp:revision>
  <dcterms:created xsi:type="dcterms:W3CDTF">2023-10-17T10:31:30Z</dcterms:created>
  <dcterms:modified xsi:type="dcterms:W3CDTF">2026-07-10T12:36:44Z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0x0101006907B68B4C145945BDE9D5D15D638166</vt:lpwstr>
  </property>
  <property fmtid="{D5CDD505-2E9C-101B-9397-08002B2CF9AE}" pid="3" name="MediaServiceImageTags">
    <vt:lpwstr/>
  </property>
</Properties>
</file>