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</p:sldMasterIdLst>
  <p:sldIdLst>
    <p:sldId id="331" r:id="rId5"/>
    <p:sldId id="33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B05C"/>
    <a:srgbClr val="E67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AE6B5-A9C1-B848-8C4C-97779F0930BD}" v="3" dt="2026-07-02T17:20:50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7" d="100"/>
          <a:sy n="107" d="100"/>
        </p:scale>
        <p:origin x="128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2A1F00-61F1-26EA-3C54-B87C70E84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632" y="618268"/>
            <a:ext cx="4584639" cy="11340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FD9B02-52D1-9A58-F15D-F5B1FFD48C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678" y="1640648"/>
            <a:ext cx="6068546" cy="36411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50B6AE-BC0C-AE8A-E71A-C5979F27EF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4468" y="5496551"/>
            <a:ext cx="2820966" cy="70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39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E1CCF8-E8F3-599D-09AA-591A4EC13A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B80DA3-0619-A24B-C5D4-840C8ED6A3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30" y="6332882"/>
            <a:ext cx="2100470" cy="52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2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18DF9-1CD7-7A30-D19D-4FAD6A25A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04E138-76AD-30A8-AE2E-5306EBCF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69841" y="187071"/>
            <a:ext cx="1071739" cy="10717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906154-211F-99F2-A811-6019414A5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r="318"/>
          <a:stretch/>
        </p:blipFill>
        <p:spPr>
          <a:xfrm>
            <a:off x="7775291" y="1615043"/>
            <a:ext cx="3430082" cy="3452069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88899" dir="3480000" algn="tl" rotWithShape="0">
              <a:prstClr val="black">
                <a:alpha val="58628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6D9A71-390E-E2A2-86F6-7F58726E2736}"/>
              </a:ext>
            </a:extLst>
          </p:cNvPr>
          <p:cNvSpPr txBox="1"/>
          <p:nvPr/>
        </p:nvSpPr>
        <p:spPr>
          <a:xfrm>
            <a:off x="7101445" y="5185033"/>
            <a:ext cx="4762005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  <a:ea typeface="Calibri"/>
                <a:cs typeface="Calibri"/>
              </a:rPr>
              <a:t>Name Lastname</a:t>
            </a:r>
          </a:p>
          <a:p>
            <a:pPr algn="ctr">
              <a:defRPr/>
            </a:pPr>
            <a:r>
              <a:rPr lang="en-US" sz="2000" i="1" dirty="0">
                <a:solidFill>
                  <a:prstClr val="white"/>
                </a:solidFill>
                <a:latin typeface="Aptos" panose="020B0004020202020204" pitchFamily="34" charset="0"/>
                <a:ea typeface="+mn-lt"/>
                <a:cs typeface="+mn-lt"/>
              </a:rPr>
              <a:t>Title Here</a:t>
            </a:r>
            <a:endParaRPr lang="en-US" sz="200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084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609EB-ACFB-24F5-E6F7-501103AAB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B6EDC1-292F-03E8-25D8-5B4946353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r="318"/>
          <a:stretch/>
        </p:blipFill>
        <p:spPr>
          <a:xfrm>
            <a:off x="7775291" y="1615043"/>
            <a:ext cx="3430082" cy="3452069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88899" dir="3480000" algn="tl" rotWithShape="0">
              <a:prstClr val="black">
                <a:alpha val="58628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6E59B-2F66-68CB-CC24-6FEAE02C3114}"/>
              </a:ext>
            </a:extLst>
          </p:cNvPr>
          <p:cNvSpPr txBox="1"/>
          <p:nvPr/>
        </p:nvSpPr>
        <p:spPr>
          <a:xfrm>
            <a:off x="7101445" y="5185033"/>
            <a:ext cx="4762005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  <a:ea typeface="Calibri"/>
                <a:cs typeface="Calibri"/>
              </a:rPr>
              <a:t>Name Lastname</a:t>
            </a:r>
          </a:p>
          <a:p>
            <a:pPr algn="ctr">
              <a:defRPr/>
            </a:pPr>
            <a:r>
              <a:rPr lang="en-US" sz="2000" i="1" dirty="0">
                <a:solidFill>
                  <a:prstClr val="white"/>
                </a:solidFill>
                <a:latin typeface="Aptos" panose="020B0004020202020204" pitchFamily="34" charset="0"/>
                <a:ea typeface="+mn-lt"/>
                <a:cs typeface="+mn-lt"/>
              </a:rPr>
              <a:t>Title Here</a:t>
            </a:r>
            <a:endParaRPr lang="en-US" sz="200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59769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oe xmlns="4b008148-700b-4567-a579-5fa1d54c2a18">Enter Choice #1</Document_x0020_Tyoe>
    <https_x003a__x002f__x002f_isoa_x002e_sharepoint_x002e_com_x002f__x003a_f_x003a__x002f_s_x002f_ISOAEvents_x002f_EiFeGr1Fz_dDqSa8EIQWLPQBm4f1MxY_8Lmf6s7uOfWIlQ xmlns="4b008148-700b-4567-a579-5fa1d54c2a18">
      <Url xsi:nil="true"/>
      <Description xsi:nil="true"/>
    </https_x003a__x002f__x002f_isoa_x002e_sharepoint_x002e_com_x002f__x003a_f_x003a__x002f_s_x002f_ISOAEvents_x002f_EiFeGr1Fz_dDqSa8EIQWLPQBm4f1MxY_8Lmf6s7uOfWIlQ>
    <TaxCatchAll xmlns="a0cdd93a-9664-4730-ab82-d5836074b4f6" xsi:nil="true"/>
    <lcf76f155ced4ddcb4097134ff3c332f xmlns="4b008148-700b-4567-a579-5fa1d54c2a1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07B68B4C145945BDE9D5D15D638166" ma:contentTypeVersion="21" ma:contentTypeDescription="Create a new document." ma:contentTypeScope="" ma:versionID="f6cec8d3a9eb1f2372643f9fb29c82bd">
  <xsd:schema xmlns:xsd="http://www.w3.org/2001/XMLSchema" xmlns:xs="http://www.w3.org/2001/XMLSchema" xmlns:p="http://schemas.microsoft.com/office/2006/metadata/properties" xmlns:ns2="4b008148-700b-4567-a579-5fa1d54c2a18" xmlns:ns3="a0cdd93a-9664-4730-ab82-d5836074b4f6" targetNamespace="http://schemas.microsoft.com/office/2006/metadata/properties" ma:root="true" ma:fieldsID="a2c5e1c4a97c1040ffe251898baaa15c" ns2:_="" ns3:_="">
    <xsd:import namespace="4b008148-700b-4567-a579-5fa1d54c2a18"/>
    <xsd:import namespace="a0cdd93a-9664-4730-ab82-d5836074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SearchProperties" minOccurs="0"/>
                <xsd:element ref="ns2:https_x003a__x002f__x002f_isoa_x002e_sharepoint_x002e_com_x002f__x003a_f_x003a__x002f_s_x002f_ISOAEvents_x002f_EiFeGr1Fz_dDqSa8EIQWLPQBm4f1MxY_8Lmf6s7uOfWIlQ" minOccurs="0"/>
                <xsd:element ref="ns2:MediaServiceObjectDetectorVersions" minOccurs="0"/>
                <xsd:element ref="ns2:Document_x0020_Tyo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08148-700b-4567-a579-5fa1d54c2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22c7aa-2779-4a57-9446-b39d9b4bae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ttps_x003a__x002f__x002f_isoa_x002e_sharepoint_x002e_com_x002f__x003a_f_x003a__x002f_s_x002f_ISOAEvents_x002f_EiFeGr1Fz_dDqSa8EIQWLPQBm4f1MxY_8Lmf6s7uOfWIlQ" ma:index="25" nillable="true" ma:displayName="https://isoa.sharepoint.com/:f:/s/ISOAEvents/EiFeGr1Fz_dDqSa8EIQWLPQBm4f1MxY_8Lmf6s7uOfWIlQ" ma:description="Link to Austability Logos, Video, Boilerplate text, etc. for Sponsorship packages." ma:format="Hyperlink" ma:internalName="https_x003a__x002f__x002f_isoa_x002e_sharepoint_x002e_com_x002f__x003a_f_x003a__x002f_s_x002f_ISOAEvents_x002f_EiFeGr1Fz_dDqSa8EIQWLPQBm4f1MxY_8Lmf6s7uOfWIlQ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ocument_x0020_Tyoe" ma:index="27" nillable="true" ma:displayName="Document Tyoe" ma:default="Enter Choice #1" ma:format="Dropdown" ma:internalName="Document_x0020_Tyoe">
      <xsd:simpleType>
        <xsd:restriction base="dms:Choice">
          <xsd:enumeration value="Enter Choice #1"/>
          <xsd:enumeration value="Enter Choice #2"/>
          <xsd:enumeration value="Enter Choice #3"/>
        </xsd:restrict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dd93a-9664-4730-ab82-d5836074b4f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9ffd9f9-ba16-44b4-aee2-273c2788ee44}" ma:internalName="TaxCatchAll" ma:showField="CatchAllData" ma:web="a0cdd93a-9664-4730-ab82-d5836074b4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9FE9A4-B697-44F2-B8BA-44452B587D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6C5CEF-7F71-47D8-A07A-F9D9EB1E6CB8}">
  <ds:schemaRefs>
    <ds:schemaRef ds:uri="http://purl.org/dc/elements/1.1/"/>
    <ds:schemaRef ds:uri="a0cdd93a-9664-4730-ab82-d5836074b4f6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b008148-700b-4567-a579-5fa1d54c2a1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44B7633-975F-4148-B49A-A60D33A76E5D}">
  <ds:schemaRefs>
    <ds:schemaRef ds:uri="4b008148-700b-4567-a579-5fa1d54c2a18"/>
    <ds:schemaRef ds:uri="a0cdd93a-9664-4730-ab82-d5836074b4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8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2_Office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jill tomahawkdesignco.com</cp:lastModifiedBy>
  <cp:revision>4</cp:revision>
  <dcterms:created xsi:type="dcterms:W3CDTF">2023-10-17T10:31:30Z</dcterms:created>
  <dcterms:modified xsi:type="dcterms:W3CDTF">2026-07-10T12:36:20Z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0x0101006907B68B4C145945BDE9D5D15D638166</vt:lpwstr>
  </property>
  <property fmtid="{D5CDD505-2E9C-101B-9397-08002B2CF9AE}" pid="3" name="MediaServiceImageTags">
    <vt:lpwstr/>
  </property>
</Properties>
</file>